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7" r:id="rId7"/>
    <p:sldId id="261" r:id="rId8"/>
    <p:sldId id="265" r:id="rId9"/>
    <p:sldId id="262" r:id="rId10"/>
    <p:sldId id="263" r:id="rId11"/>
    <p:sldId id="264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94" d="100"/>
          <a:sy n="94" d="100"/>
        </p:scale>
        <p:origin x="-2176" y="-2056"/>
      </p:cViewPr>
      <p:guideLst>
        <p:guide orient="horz" pos="215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3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1" t="8865" r="3066" b="6230"/>
          <a:stretch/>
        </p:blipFill>
        <p:spPr>
          <a:xfrm>
            <a:off x="337789" y="526888"/>
            <a:ext cx="8444773" cy="582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iwi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39" y="300585"/>
            <a:ext cx="8333303" cy="62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ach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" r="3872"/>
          <a:stretch/>
        </p:blipFill>
        <p:spPr>
          <a:xfrm>
            <a:off x="2080794" y="-14287"/>
            <a:ext cx="4985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neappl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" r="15921"/>
          <a:stretch/>
        </p:blipFill>
        <p:spPr>
          <a:xfrm>
            <a:off x="542441" y="512341"/>
            <a:ext cx="8050957" cy="58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rries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71" y="174853"/>
            <a:ext cx="8647418" cy="648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_orange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47" r="6731"/>
          <a:stretch/>
        </p:blipFill>
        <p:spPr>
          <a:xfrm>
            <a:off x="910346" y="209262"/>
            <a:ext cx="7323308" cy="63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nana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55" r="2179" b="3317"/>
          <a:stretch/>
        </p:blipFill>
        <p:spPr>
          <a:xfrm>
            <a:off x="94584" y="932188"/>
            <a:ext cx="8944703" cy="49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6" y="486359"/>
            <a:ext cx="8600180" cy="587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termel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9456" r="1830" b="2290"/>
          <a:stretch/>
        </p:blipFill>
        <p:spPr>
          <a:xfrm>
            <a:off x="445891" y="223766"/>
            <a:ext cx="8267432" cy="639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rries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93" y="189140"/>
            <a:ext cx="8610355" cy="64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mentines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6317"/>
          <a:stretch/>
        </p:blipFill>
        <p:spPr>
          <a:xfrm>
            <a:off x="108082" y="681024"/>
            <a:ext cx="8919388" cy="55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uit_sal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1" y="405299"/>
            <a:ext cx="8079152" cy="60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6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burger</dc:creator>
  <cp:lastModifiedBy>kyle burger</cp:lastModifiedBy>
  <cp:revision>20</cp:revision>
  <dcterms:created xsi:type="dcterms:W3CDTF">2016-09-01T16:13:26Z</dcterms:created>
  <dcterms:modified xsi:type="dcterms:W3CDTF">2016-09-01T19:58:44Z</dcterms:modified>
</cp:coreProperties>
</file>